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4" r:id="rId18"/>
    <p:sldId id="275" r:id="rId19"/>
    <p:sldId id="276" r:id="rId20"/>
    <p:sldId id="271" r:id="rId21"/>
    <p:sldId id="27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59" d="100"/>
          <a:sy n="59" d="100"/>
        </p:scale>
        <p:origin x="7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1E949-FF79-4FF2-9C78-C754E3752C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5BA1E8-43B3-45C2-B6D3-5FD8BF9724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440033-F488-4175-9AA7-9766DCC63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1A16-6E42-4451-BD2A-385A578C097D}" type="datetimeFigureOut">
              <a:rPr lang="en-GB" smtClean="0"/>
              <a:t>28/10/2020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8E459D-8DEC-4105-A470-776646F7B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164C6B-2B74-41DE-B7A5-05D05F5D3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A86B0-A624-478A-BFC2-E6BF226BEC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0525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F1936-F5D2-4CF1-8DA0-8F460CA2D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B02CD7-BB54-4229-B905-C24492E923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8A41B4-CC21-4348-9EB6-84FCE7ABD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1A16-6E42-4451-BD2A-385A578C097D}" type="datetimeFigureOut">
              <a:rPr lang="en-GB" smtClean="0"/>
              <a:t>28/10/2020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66701F-A6BC-4D3A-AA9D-D74E79385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D3B214-C87E-406E-90EB-141BFEEBE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A86B0-A624-478A-BFC2-E6BF226BEC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328283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A9EC7B-3ED3-4E08-9773-453B602F69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B78E24-7F9B-482F-AC58-033967F5D7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EAB882-4D56-4BFB-A063-A276D8EDC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1A16-6E42-4451-BD2A-385A578C097D}" type="datetimeFigureOut">
              <a:rPr lang="en-GB" smtClean="0"/>
              <a:t>28/10/2020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F47AEB-1779-4724-A9D5-EC7AEB223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B1E26A-43DD-42B4-BD1E-2F39A63CF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A86B0-A624-478A-BFC2-E6BF226BEC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10530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56CA8-67FF-4017-90FF-DB569EA55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1DAF1-5031-413E-BF78-0258D88622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15C82-4F6A-4151-B627-E7F920573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1A16-6E42-4451-BD2A-385A578C097D}" type="datetimeFigureOut">
              <a:rPr lang="en-GB" smtClean="0"/>
              <a:t>28/10/2020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91763B-38A7-4DF5-BCC6-12ABDCE9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9C0A0-46BA-42F8-AE46-D96BAC9B3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A86B0-A624-478A-BFC2-E6BF226BEC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14604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0409D-7ABA-4B7A-AC69-0A24C2E13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C8F4C0-938E-466D-A6C5-45F41F270F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C5D72A-3C77-4AB7-A595-4DD2FBA8B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1A16-6E42-4451-BD2A-385A578C097D}" type="datetimeFigureOut">
              <a:rPr lang="en-GB" smtClean="0"/>
              <a:t>28/10/2020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BD07B6-5A11-4869-8DBD-E526290C1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CBF1D2-3B46-4A8A-BF0F-551C98045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A86B0-A624-478A-BFC2-E6BF226BEC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377889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CB4A7-FF8B-49A3-9620-EAFD2440C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053F4-6CA8-47B9-9BC1-1B63AC7C20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664A21-B238-4C00-9B2B-1B8910300D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515A33-9F63-4966-8C29-BBE5E906F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1A16-6E42-4451-BD2A-385A578C097D}" type="datetimeFigureOut">
              <a:rPr lang="en-GB" smtClean="0"/>
              <a:t>28/10/2020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851E00-74F1-4579-901E-17333CEAF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93C11B-29B2-4F39-BCF1-7B290B6C8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A86B0-A624-478A-BFC2-E6BF226BEC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2553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06998-4BAA-4403-874E-80FA1B1D8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414EE-15BF-46BE-8D8C-A9C9023757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4080C6-5796-4437-8310-81CC240886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28DE5C-4DFE-4A37-8ED5-CC66264827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67BEFF-5473-4FC0-82CC-3CE07E9B18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1A89C3-1E6F-4924-9EEB-94032722A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1A16-6E42-4451-BD2A-385A578C097D}" type="datetimeFigureOut">
              <a:rPr lang="en-GB" smtClean="0"/>
              <a:t>28/10/2020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1D1871-86B3-4BDD-90C3-D563198C1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54A7FF-C07B-49C7-8C02-D4D5FAEC4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A86B0-A624-478A-BFC2-E6BF226BEC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6477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8BF0F-7C01-4E97-8608-05C9C3676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5A52CC-A722-4429-A802-7DD59E649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1A16-6E42-4451-BD2A-385A578C097D}" type="datetimeFigureOut">
              <a:rPr lang="en-GB" smtClean="0"/>
              <a:t>28/10/2020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129652-8756-4F87-B001-A57E6AB16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4BBA0F-7382-4A74-A6C2-0DD69D5FF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A86B0-A624-478A-BFC2-E6BF226BEC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352544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141DFC-5B13-4FA2-8A1F-C6D89D1A6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1A16-6E42-4451-BD2A-385A578C097D}" type="datetimeFigureOut">
              <a:rPr lang="en-GB" smtClean="0"/>
              <a:t>28/10/2020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C00C55-37FB-4D2E-9606-833064CC8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BC539D-DBC7-45AF-89BB-2D6264365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A86B0-A624-478A-BFC2-E6BF226BEC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62596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EEF2B-0590-4AE7-94E6-158EBBDA1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339FB-02BB-40A3-919B-0B010F4FF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43C5EE-4D3E-4D92-B2B1-9A0BD54700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426429-CF57-4916-A709-6ECC8289C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1A16-6E42-4451-BD2A-385A578C097D}" type="datetimeFigureOut">
              <a:rPr lang="en-GB" smtClean="0"/>
              <a:t>28/10/2020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6B7C2D-9B40-4B90-9908-770490D45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58D52F-151D-42A3-80A1-EB838B75B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A86B0-A624-478A-BFC2-E6BF226BEC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840840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90FD1-B4AC-4262-BE9D-C42D27879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8D181B-009C-4D3A-83CE-75554E0D32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A0B07B-5672-4A68-AB82-6007FFE63A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F9B845-A549-464A-85C7-99F63DF17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1A16-6E42-4451-BD2A-385A578C097D}" type="datetimeFigureOut">
              <a:rPr lang="en-GB" smtClean="0"/>
              <a:t>28/10/2020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990A66-9CFC-4F09-8144-2475D5824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5B4033-C7B1-481B-84BA-0E3CD16B0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A86B0-A624-478A-BFC2-E6BF226BEC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48694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279FBD-92AA-48D2-B1FD-B20D9BE53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4B5827-76AC-43A3-B5F9-316DD9AFA9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143DB6-0B80-492E-95BD-EB1471ADE9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21A16-6E42-4451-BD2A-385A578C097D}" type="datetimeFigureOut">
              <a:rPr lang="en-GB" smtClean="0"/>
              <a:t>28/10/2020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CC2EF4-6E4F-4E81-93F7-3E8BCA0A64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9EE8C9-8CA5-449F-BD79-C9034663BC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A86B0-A624-478A-BFC2-E6BF226BEC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21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071418DD-4E96-40C2-B6AD-A37745A74F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19" y="390432"/>
            <a:ext cx="1505343" cy="1048075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BB3C35D0-E603-46C5-A314-8F580225E0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517" y="390432"/>
            <a:ext cx="1213664" cy="1213664"/>
          </a:xfrm>
          <a:prstGeom prst="rect">
            <a:avLst/>
          </a:prstGeom>
        </p:spPr>
      </p:pic>
      <p:pic>
        <p:nvPicPr>
          <p:cNvPr id="9" name="Picture 8" descr="A close up of a map&#10;&#10;Description automatically generated">
            <a:extLst>
              <a:ext uri="{FF2B5EF4-FFF2-40B4-BE49-F238E27FC236}">
                <a16:creationId xmlns:a16="http://schemas.microsoft.com/office/drawing/2014/main" id="{F63FD837-4FEF-4B75-AF45-0C0A753955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675" y="310332"/>
            <a:ext cx="2789149" cy="623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546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A89E4493-DDA1-492D-A1C3-4552427BF2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19" y="390432"/>
            <a:ext cx="1505343" cy="1048075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9730739A-5637-43D6-9B27-1768DCDE07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517" y="390432"/>
            <a:ext cx="1213664" cy="12136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63F85C-620D-4046-96E1-D4AEF8DA260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276" b="5310"/>
          <a:stretch/>
        </p:blipFill>
        <p:spPr>
          <a:xfrm>
            <a:off x="3848100" y="1077686"/>
            <a:ext cx="4495800" cy="444137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39234194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071418DD-4E96-40C2-B6AD-A37745A74F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19" y="390432"/>
            <a:ext cx="1505343" cy="1048075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BB3C35D0-E603-46C5-A314-8F580225E0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517" y="390432"/>
            <a:ext cx="1213664" cy="1213664"/>
          </a:xfrm>
          <a:prstGeom prst="rect">
            <a:avLst/>
          </a:prstGeom>
        </p:spPr>
      </p:pic>
      <p:pic>
        <p:nvPicPr>
          <p:cNvPr id="9" name="Picture 8" descr="A close up of a map&#10;&#10;Description automatically generated">
            <a:extLst>
              <a:ext uri="{FF2B5EF4-FFF2-40B4-BE49-F238E27FC236}">
                <a16:creationId xmlns:a16="http://schemas.microsoft.com/office/drawing/2014/main" id="{F63FD837-4FEF-4B75-AF45-0C0A753955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577" y="647364"/>
            <a:ext cx="2565612" cy="57374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7FC0E0-BC81-4AA2-952B-B4046B95999F}"/>
              </a:ext>
            </a:extLst>
          </p:cNvPr>
          <p:cNvSpPr txBox="1"/>
          <p:nvPr/>
        </p:nvSpPr>
        <p:spPr>
          <a:xfrm>
            <a:off x="6240475" y="4525707"/>
            <a:ext cx="52766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>
                <a:solidFill>
                  <a:srgbClr val="7030A0"/>
                </a:solidFill>
                <a:latin typeface="Love Ya Like A Sister" panose="02000503000000020004" pitchFamily="2" charset="0"/>
              </a:rPr>
              <a:t>Grumpy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5AD0D75-38D3-40C3-8AB7-A54EE711B32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-276" b="5310"/>
          <a:stretch/>
        </p:blipFill>
        <p:spPr>
          <a:xfrm>
            <a:off x="6903672" y="1008854"/>
            <a:ext cx="3333147" cy="329279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51325346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A89E4493-DDA1-492D-A1C3-4552427BF2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19" y="390432"/>
            <a:ext cx="1505343" cy="1048075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9730739A-5637-43D6-9B27-1768DCDE07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517" y="390432"/>
            <a:ext cx="1213664" cy="12136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900144-7349-40D0-9053-D78FED9BC22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868" r="-900" b="1412"/>
          <a:stretch/>
        </p:blipFill>
        <p:spPr>
          <a:xfrm>
            <a:off x="3622220" y="1240972"/>
            <a:ext cx="4574721" cy="461554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7456338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071418DD-4E96-40C2-B6AD-A37745A74F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19" y="390432"/>
            <a:ext cx="1505343" cy="1048075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BB3C35D0-E603-46C5-A314-8F580225E0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517" y="390432"/>
            <a:ext cx="1213664" cy="1213664"/>
          </a:xfrm>
          <a:prstGeom prst="rect">
            <a:avLst/>
          </a:prstGeom>
        </p:spPr>
      </p:pic>
      <p:pic>
        <p:nvPicPr>
          <p:cNvPr id="9" name="Picture 8" descr="A close up of a map&#10;&#10;Description automatically generated">
            <a:extLst>
              <a:ext uri="{FF2B5EF4-FFF2-40B4-BE49-F238E27FC236}">
                <a16:creationId xmlns:a16="http://schemas.microsoft.com/office/drawing/2014/main" id="{F63FD837-4FEF-4B75-AF45-0C0A753955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577" y="647364"/>
            <a:ext cx="2565612" cy="57374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7FC0E0-BC81-4AA2-952B-B4046B95999F}"/>
              </a:ext>
            </a:extLst>
          </p:cNvPr>
          <p:cNvSpPr txBox="1"/>
          <p:nvPr/>
        </p:nvSpPr>
        <p:spPr>
          <a:xfrm>
            <a:off x="5902448" y="4561723"/>
            <a:ext cx="64555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>
                <a:solidFill>
                  <a:srgbClr val="7030A0"/>
                </a:solidFill>
                <a:latin typeface="Love Ya Like A Sister" panose="02000503000000020004" pitchFamily="2" charset="0"/>
              </a:rPr>
              <a:t>Peaceful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6855FC-839F-4DFC-B1BA-C369D3D5CB7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868" r="-900" b="1412"/>
          <a:stretch/>
        </p:blipFill>
        <p:spPr>
          <a:xfrm>
            <a:off x="7168611" y="1193180"/>
            <a:ext cx="3019464" cy="304640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0831601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A89E4493-DDA1-492D-A1C3-4552427BF2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19" y="390432"/>
            <a:ext cx="1505343" cy="1048075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9730739A-5637-43D6-9B27-1768DCDE07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517" y="390432"/>
            <a:ext cx="1213664" cy="12136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623176-32B8-42F3-A077-53EDED430E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3337" y="552450"/>
            <a:ext cx="4505325" cy="57531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1872300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071418DD-4E96-40C2-B6AD-A37745A74F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19" y="390432"/>
            <a:ext cx="1505343" cy="1048075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BB3C35D0-E603-46C5-A314-8F580225E0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517" y="390432"/>
            <a:ext cx="1213664" cy="1213664"/>
          </a:xfrm>
          <a:prstGeom prst="rect">
            <a:avLst/>
          </a:prstGeom>
        </p:spPr>
      </p:pic>
      <p:pic>
        <p:nvPicPr>
          <p:cNvPr id="9" name="Picture 8" descr="A close up of a map&#10;&#10;Description automatically generated">
            <a:extLst>
              <a:ext uri="{FF2B5EF4-FFF2-40B4-BE49-F238E27FC236}">
                <a16:creationId xmlns:a16="http://schemas.microsoft.com/office/drawing/2014/main" id="{F63FD837-4FEF-4B75-AF45-0C0A753955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577" y="647364"/>
            <a:ext cx="2565612" cy="57374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7FC0E0-BC81-4AA2-952B-B4046B95999F}"/>
              </a:ext>
            </a:extLst>
          </p:cNvPr>
          <p:cNvSpPr txBox="1"/>
          <p:nvPr/>
        </p:nvSpPr>
        <p:spPr>
          <a:xfrm>
            <a:off x="6717813" y="4648809"/>
            <a:ext cx="46520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>
                <a:solidFill>
                  <a:srgbClr val="7030A0"/>
                </a:solidFill>
                <a:latin typeface="Love Ya Like A Sister" panose="02000503000000020004" pitchFamily="2" charset="0"/>
              </a:rPr>
              <a:t>Loving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4F5903-C710-4CA5-8AB1-1B1BD13384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3240" y="885752"/>
            <a:ext cx="2702859" cy="345143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36506431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A89E4493-DDA1-492D-A1C3-4552427BF2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19" y="390432"/>
            <a:ext cx="1505343" cy="1048075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9730739A-5637-43D6-9B27-1768DCDE07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517" y="390432"/>
            <a:ext cx="1213664" cy="12136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760CD6-9304-4628-9AEC-E10B7620E4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374" b="7063"/>
          <a:stretch/>
        </p:blipFill>
        <p:spPr>
          <a:xfrm>
            <a:off x="3795712" y="1088571"/>
            <a:ext cx="4600575" cy="4495800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38392932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071418DD-4E96-40C2-B6AD-A37745A74F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19" y="390432"/>
            <a:ext cx="1505343" cy="1048075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BB3C35D0-E603-46C5-A314-8F580225E0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517" y="390432"/>
            <a:ext cx="1213664" cy="1213664"/>
          </a:xfrm>
          <a:prstGeom prst="rect">
            <a:avLst/>
          </a:prstGeom>
        </p:spPr>
      </p:pic>
      <p:pic>
        <p:nvPicPr>
          <p:cNvPr id="9" name="Picture 8" descr="A close up of a map&#10;&#10;Description automatically generated">
            <a:extLst>
              <a:ext uri="{FF2B5EF4-FFF2-40B4-BE49-F238E27FC236}">
                <a16:creationId xmlns:a16="http://schemas.microsoft.com/office/drawing/2014/main" id="{F63FD837-4FEF-4B75-AF45-0C0A753955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577" y="647364"/>
            <a:ext cx="2565612" cy="57374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7FC0E0-BC81-4AA2-952B-B4046B95999F}"/>
              </a:ext>
            </a:extLst>
          </p:cNvPr>
          <p:cNvSpPr txBox="1"/>
          <p:nvPr/>
        </p:nvSpPr>
        <p:spPr>
          <a:xfrm>
            <a:off x="6363670" y="4572609"/>
            <a:ext cx="54045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>
                <a:solidFill>
                  <a:srgbClr val="7030A0"/>
                </a:solidFill>
                <a:latin typeface="Love Ya Like A Sister" panose="02000503000000020004" pitchFamily="2" charset="0"/>
              </a:rPr>
              <a:t>Worried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942291-E3B9-4A65-9138-3E9AA139DC7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374" b="7063"/>
          <a:stretch/>
        </p:blipFill>
        <p:spPr>
          <a:xfrm>
            <a:off x="7113710" y="997264"/>
            <a:ext cx="3440807" cy="3362445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373513125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A89E4493-DDA1-492D-A1C3-4552427BF2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19" y="390432"/>
            <a:ext cx="1505343" cy="1048075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9730739A-5637-43D6-9B27-1768DCDE07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517" y="390432"/>
            <a:ext cx="1213664" cy="12136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EEB95A-5B55-45BE-B169-821E64FE81D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1" t="192" b="96"/>
          <a:stretch/>
        </p:blipFill>
        <p:spPr>
          <a:xfrm>
            <a:off x="3820886" y="620486"/>
            <a:ext cx="4565876" cy="562247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68674550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071418DD-4E96-40C2-B6AD-A37745A74F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19" y="390432"/>
            <a:ext cx="1505343" cy="1048075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BB3C35D0-E603-46C5-A314-8F580225E0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517" y="390432"/>
            <a:ext cx="1213664" cy="1213664"/>
          </a:xfrm>
          <a:prstGeom prst="rect">
            <a:avLst/>
          </a:prstGeom>
        </p:spPr>
      </p:pic>
      <p:pic>
        <p:nvPicPr>
          <p:cNvPr id="9" name="Picture 8" descr="A close up of a map&#10;&#10;Description automatically generated">
            <a:extLst>
              <a:ext uri="{FF2B5EF4-FFF2-40B4-BE49-F238E27FC236}">
                <a16:creationId xmlns:a16="http://schemas.microsoft.com/office/drawing/2014/main" id="{F63FD837-4FEF-4B75-AF45-0C0A753955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577" y="647364"/>
            <a:ext cx="2565612" cy="57374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7FC0E0-BC81-4AA2-952B-B4046B95999F}"/>
              </a:ext>
            </a:extLst>
          </p:cNvPr>
          <p:cNvSpPr txBox="1"/>
          <p:nvPr/>
        </p:nvSpPr>
        <p:spPr>
          <a:xfrm>
            <a:off x="5693230" y="4572609"/>
            <a:ext cx="60749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rgbClr val="7030A0"/>
                </a:solidFill>
                <a:latin typeface="Love Ya Like A Sister" panose="02000503000000020004" pitchFamily="2" charset="0"/>
              </a:rPr>
              <a:t>Nervous</a:t>
            </a:r>
          </a:p>
          <a:p>
            <a:pPr algn="ctr"/>
            <a:r>
              <a:rPr lang="en-GB" sz="6000" dirty="0">
                <a:solidFill>
                  <a:srgbClr val="7030A0"/>
                </a:solidFill>
                <a:latin typeface="Love Ya Like A Sister" panose="02000503000000020004" pitchFamily="2" charset="0"/>
              </a:rPr>
              <a:t>Excited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346CA10-4A3A-48C6-98AA-097D1EC97D3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1" t="192" b="96"/>
          <a:stretch/>
        </p:blipFill>
        <p:spPr>
          <a:xfrm>
            <a:off x="7210857" y="512347"/>
            <a:ext cx="3213846" cy="395756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95594623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071418DD-4E96-40C2-B6AD-A37745A74F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19" y="390432"/>
            <a:ext cx="1505343" cy="1048075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BB3C35D0-E603-46C5-A314-8F580225E0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517" y="390432"/>
            <a:ext cx="1213664" cy="12136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BED1EC-BC32-469B-94A0-1AEA1CB9C35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" t="3431" r="-83" b="7065"/>
          <a:stretch/>
        </p:blipFill>
        <p:spPr>
          <a:xfrm>
            <a:off x="3446689" y="1001486"/>
            <a:ext cx="5044168" cy="525329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5845743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A89E4493-DDA1-492D-A1C3-4552427BF2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19" y="390432"/>
            <a:ext cx="1505343" cy="1048075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9730739A-5637-43D6-9B27-1768DCDE07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517" y="390432"/>
            <a:ext cx="1213664" cy="12136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A6F385A-BB0E-4A20-B3D9-1F87A457DF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6687" y="519112"/>
            <a:ext cx="4238625" cy="581977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7113222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071418DD-4E96-40C2-B6AD-A37745A74F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19" y="390432"/>
            <a:ext cx="1505343" cy="1048075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BB3C35D0-E603-46C5-A314-8F580225E0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517" y="390432"/>
            <a:ext cx="1213664" cy="1213664"/>
          </a:xfrm>
          <a:prstGeom prst="rect">
            <a:avLst/>
          </a:prstGeom>
        </p:spPr>
      </p:pic>
      <p:pic>
        <p:nvPicPr>
          <p:cNvPr id="9" name="Picture 8" descr="A close up of a map&#10;&#10;Description automatically generated">
            <a:extLst>
              <a:ext uri="{FF2B5EF4-FFF2-40B4-BE49-F238E27FC236}">
                <a16:creationId xmlns:a16="http://schemas.microsoft.com/office/drawing/2014/main" id="{F63FD837-4FEF-4B75-AF45-0C0A753955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577" y="647364"/>
            <a:ext cx="2565612" cy="57374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7FC0E0-BC81-4AA2-952B-B4046B95999F}"/>
              </a:ext>
            </a:extLst>
          </p:cNvPr>
          <p:cNvSpPr txBox="1"/>
          <p:nvPr/>
        </p:nvSpPr>
        <p:spPr>
          <a:xfrm>
            <a:off x="6957388" y="4648809"/>
            <a:ext cx="46520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>
                <a:solidFill>
                  <a:srgbClr val="7030A0"/>
                </a:solidFill>
                <a:latin typeface="Love Ya Like A Sister" panose="02000503000000020004" pitchFamily="2" charset="0"/>
              </a:rPr>
              <a:t>Proud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C8508E-8D34-4D45-9D0B-151E8D190A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3927" y="997264"/>
            <a:ext cx="2586304" cy="355108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04562137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071418DD-4E96-40C2-B6AD-A37745A74F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19" y="390432"/>
            <a:ext cx="1505343" cy="1048075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BB3C35D0-E603-46C5-A314-8F580225E0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517" y="390432"/>
            <a:ext cx="1213664" cy="1213664"/>
          </a:xfrm>
          <a:prstGeom prst="rect">
            <a:avLst/>
          </a:prstGeom>
        </p:spPr>
      </p:pic>
      <p:pic>
        <p:nvPicPr>
          <p:cNvPr id="9" name="Picture 8" descr="A close up of a map&#10;&#10;Description automatically generated">
            <a:extLst>
              <a:ext uri="{FF2B5EF4-FFF2-40B4-BE49-F238E27FC236}">
                <a16:creationId xmlns:a16="http://schemas.microsoft.com/office/drawing/2014/main" id="{F63FD837-4FEF-4B75-AF45-0C0A753955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577" y="647364"/>
            <a:ext cx="2565612" cy="573744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5666E7B-35A4-4A89-8AB1-414594E0ADA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" t="3431" r="-83" b="7065"/>
          <a:stretch/>
        </p:blipFill>
        <p:spPr>
          <a:xfrm>
            <a:off x="6848440" y="1120809"/>
            <a:ext cx="2944291" cy="3066360"/>
          </a:xfrm>
          <a:prstGeom prst="ellipse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7FC0E0-BC81-4AA2-952B-B4046B95999F}"/>
              </a:ext>
            </a:extLst>
          </p:cNvPr>
          <p:cNvSpPr txBox="1"/>
          <p:nvPr/>
        </p:nvSpPr>
        <p:spPr>
          <a:xfrm>
            <a:off x="6302828" y="4397830"/>
            <a:ext cx="4251689" cy="1314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>
                <a:solidFill>
                  <a:srgbClr val="7030A0"/>
                </a:solidFill>
                <a:latin typeface="Love Ya Like A Sister" panose="02000503000000020004" pitchFamily="2" charset="0"/>
              </a:rPr>
              <a:t>Angry</a:t>
            </a:r>
          </a:p>
        </p:txBody>
      </p:sp>
    </p:spTree>
    <p:extLst>
      <p:ext uri="{BB962C8B-B14F-4D97-AF65-F5344CB8AC3E}">
        <p14:creationId xmlns:p14="http://schemas.microsoft.com/office/powerpoint/2010/main" val="9037263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392BF2-1ACC-4F0E-B93D-04D555042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4" b="2996"/>
          <a:stretch/>
        </p:blipFill>
        <p:spPr>
          <a:xfrm>
            <a:off x="3408442" y="858416"/>
            <a:ext cx="5375116" cy="5375116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  <p:pic>
        <p:nvPicPr>
          <p:cNvPr id="4" name="Picture 3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A89E4493-DDA1-492D-A1C3-4552427BF2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19" y="390432"/>
            <a:ext cx="1505343" cy="1048075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9730739A-5637-43D6-9B27-1768DCDE07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517" y="390432"/>
            <a:ext cx="1213664" cy="121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44010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071418DD-4E96-40C2-B6AD-A37745A74F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19" y="390432"/>
            <a:ext cx="1505343" cy="1048075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BB3C35D0-E603-46C5-A314-8F580225E0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517" y="390432"/>
            <a:ext cx="1213664" cy="1213664"/>
          </a:xfrm>
          <a:prstGeom prst="rect">
            <a:avLst/>
          </a:prstGeom>
        </p:spPr>
      </p:pic>
      <p:pic>
        <p:nvPicPr>
          <p:cNvPr id="9" name="Picture 8" descr="A close up of a map&#10;&#10;Description automatically generated">
            <a:extLst>
              <a:ext uri="{FF2B5EF4-FFF2-40B4-BE49-F238E27FC236}">
                <a16:creationId xmlns:a16="http://schemas.microsoft.com/office/drawing/2014/main" id="{F63FD837-4FEF-4B75-AF45-0C0A753955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577" y="647364"/>
            <a:ext cx="2565612" cy="57374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7FC0E0-BC81-4AA2-952B-B4046B95999F}"/>
              </a:ext>
            </a:extLst>
          </p:cNvPr>
          <p:cNvSpPr txBox="1"/>
          <p:nvPr/>
        </p:nvSpPr>
        <p:spPr>
          <a:xfrm>
            <a:off x="6096000" y="4537297"/>
            <a:ext cx="51660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>
                <a:solidFill>
                  <a:srgbClr val="7030A0"/>
                </a:solidFill>
                <a:latin typeface="Love Ya Like A Sister" panose="02000503000000020004" pitchFamily="2" charset="0"/>
              </a:rPr>
              <a:t>Scared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B20046-9E40-4CA6-8236-C37D43B74AB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-4" b="2996"/>
          <a:stretch/>
        </p:blipFill>
        <p:spPr>
          <a:xfrm>
            <a:off x="6852234" y="997264"/>
            <a:ext cx="3152875" cy="3152875"/>
          </a:xfrm>
          <a:custGeom>
            <a:avLst/>
            <a:gdLst/>
            <a:ahLst/>
            <a:cxnLst/>
            <a:rect l="l" t="t" r="r" b="b"/>
            <a:pathLst>
              <a:path w="2849586" h="2849586">
                <a:moveTo>
                  <a:pt x="1424793" y="0"/>
                </a:moveTo>
                <a:cubicBezTo>
                  <a:pt x="2211684" y="0"/>
                  <a:pt x="2849586" y="637902"/>
                  <a:pt x="2849586" y="1424793"/>
                </a:cubicBezTo>
                <a:cubicBezTo>
                  <a:pt x="2849586" y="2211684"/>
                  <a:pt x="2211684" y="2849586"/>
                  <a:pt x="1424793" y="2849586"/>
                </a:cubicBezTo>
                <a:cubicBezTo>
                  <a:pt x="637902" y="2849586"/>
                  <a:pt x="0" y="2211684"/>
                  <a:pt x="0" y="1424793"/>
                </a:cubicBezTo>
                <a:cubicBezTo>
                  <a:pt x="0" y="637902"/>
                  <a:pt x="637902" y="0"/>
                  <a:pt x="142479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3305880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A89E4493-DDA1-492D-A1C3-4552427BF2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19" y="390432"/>
            <a:ext cx="1505343" cy="1048075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9730739A-5637-43D6-9B27-1768DCDE07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517" y="390432"/>
            <a:ext cx="1213664" cy="12136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5818B2-7F54-470E-827E-D304EEEC6BF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58" t="2460" r="-1623" b="8554"/>
          <a:stretch/>
        </p:blipFill>
        <p:spPr>
          <a:xfrm>
            <a:off x="3924299" y="1121229"/>
            <a:ext cx="4457701" cy="4484914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58174408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071418DD-4E96-40C2-B6AD-A37745A74F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19" y="390432"/>
            <a:ext cx="1505343" cy="1048075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BB3C35D0-E603-46C5-A314-8F580225E0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517" y="390432"/>
            <a:ext cx="1213664" cy="1213664"/>
          </a:xfrm>
          <a:prstGeom prst="rect">
            <a:avLst/>
          </a:prstGeom>
        </p:spPr>
      </p:pic>
      <p:pic>
        <p:nvPicPr>
          <p:cNvPr id="9" name="Picture 8" descr="A close up of a map&#10;&#10;Description automatically generated">
            <a:extLst>
              <a:ext uri="{FF2B5EF4-FFF2-40B4-BE49-F238E27FC236}">
                <a16:creationId xmlns:a16="http://schemas.microsoft.com/office/drawing/2014/main" id="{F63FD837-4FEF-4B75-AF45-0C0A753955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577" y="647364"/>
            <a:ext cx="2565612" cy="57374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7FC0E0-BC81-4AA2-952B-B4046B95999F}"/>
              </a:ext>
            </a:extLst>
          </p:cNvPr>
          <p:cNvSpPr txBox="1"/>
          <p:nvPr/>
        </p:nvSpPr>
        <p:spPr>
          <a:xfrm>
            <a:off x="7077307" y="4726868"/>
            <a:ext cx="28472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>
                <a:solidFill>
                  <a:srgbClr val="7030A0"/>
                </a:solidFill>
                <a:latin typeface="Love Ya Like A Sister" panose="02000503000000020004" pitchFamily="2" charset="0"/>
              </a:rPr>
              <a:t>Sad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1175AA-2A20-4EFE-8E1B-9B88985531F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58" t="2460" r="-1623" b="8554"/>
          <a:stretch/>
        </p:blipFill>
        <p:spPr>
          <a:xfrm>
            <a:off x="6366418" y="647364"/>
            <a:ext cx="3721172" cy="3743889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8393870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A89E4493-DDA1-492D-A1C3-4552427BF2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19" y="390432"/>
            <a:ext cx="1505343" cy="1048075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9730739A-5637-43D6-9B27-1768DCDE07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517" y="390432"/>
            <a:ext cx="1213664" cy="12136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C6E3A9-B3B4-4E40-BCB5-7B1664BA613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69" r="289" b="8684"/>
          <a:stretch/>
        </p:blipFill>
        <p:spPr>
          <a:xfrm>
            <a:off x="3601130" y="1028700"/>
            <a:ext cx="4454299" cy="480059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9408169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071418DD-4E96-40C2-B6AD-A37745A74F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19" y="390432"/>
            <a:ext cx="1505343" cy="1048075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BB3C35D0-E603-46C5-A314-8F580225E0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517" y="390432"/>
            <a:ext cx="1213664" cy="1213664"/>
          </a:xfrm>
          <a:prstGeom prst="rect">
            <a:avLst/>
          </a:prstGeom>
        </p:spPr>
      </p:pic>
      <p:pic>
        <p:nvPicPr>
          <p:cNvPr id="9" name="Picture 8" descr="A close up of a map&#10;&#10;Description automatically generated">
            <a:extLst>
              <a:ext uri="{FF2B5EF4-FFF2-40B4-BE49-F238E27FC236}">
                <a16:creationId xmlns:a16="http://schemas.microsoft.com/office/drawing/2014/main" id="{F63FD837-4FEF-4B75-AF45-0C0A753955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577" y="647364"/>
            <a:ext cx="2565612" cy="57374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7FC0E0-BC81-4AA2-952B-B4046B95999F}"/>
              </a:ext>
            </a:extLst>
          </p:cNvPr>
          <p:cNvSpPr txBox="1"/>
          <p:nvPr/>
        </p:nvSpPr>
        <p:spPr>
          <a:xfrm>
            <a:off x="6262246" y="4704566"/>
            <a:ext cx="48321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>
                <a:solidFill>
                  <a:srgbClr val="7030A0"/>
                </a:solidFill>
                <a:latin typeface="Love Ya Like A Sister" panose="02000503000000020004" pitchFamily="2" charset="0"/>
              </a:rPr>
              <a:t>Hungry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E0DDEC-4386-4D37-B224-A7BB4741371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69" r="289" b="8684"/>
          <a:stretch/>
        </p:blipFill>
        <p:spPr>
          <a:xfrm>
            <a:off x="7009490" y="1125476"/>
            <a:ext cx="3119691" cy="336223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28177620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11</Words>
  <Application>Microsoft Office PowerPoint</Application>
  <PresentationFormat>Widescreen</PresentationFormat>
  <Paragraphs>11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Love Ya Like A Sister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 Wallace</dc:creator>
  <cp:lastModifiedBy>Adam Wallace</cp:lastModifiedBy>
  <cp:revision>5</cp:revision>
  <dcterms:created xsi:type="dcterms:W3CDTF">2020-10-28T16:48:49Z</dcterms:created>
  <dcterms:modified xsi:type="dcterms:W3CDTF">2020-10-28T17:30:09Z</dcterms:modified>
</cp:coreProperties>
</file>